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71" r:id="rId8"/>
    <p:sldId id="272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D9C7"/>
    <a:srgbClr val="414141"/>
    <a:srgbClr val="000000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 snapToGrid="0">
      <p:cViewPr>
        <p:scale>
          <a:sx n="125" d="100"/>
          <a:sy n="125" d="100"/>
        </p:scale>
        <p:origin x="1050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3896-BAE5-B302-1727-774A27657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B5733-7AE0-9DFE-1D0B-902AF0EE1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575F3-DD86-AC20-2F14-4164EA08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445AA-CEAD-434E-5B7B-75122930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386B-8C04-6C03-60CE-0D9B479D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0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6477-D606-F3DC-3070-771D7660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A94AC-B60F-B262-0605-A44A0A10D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29387-4F4D-6E69-BC93-22EA22D4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8492A-A6BA-0A01-13B7-C3BD454FD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1068F-36CE-EAC1-56CA-196AF004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7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75FF60-2A51-1F40-4A4E-BCF7C7E83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831DF-ADF4-7329-FA4D-9BB3513B5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23410-612D-87AF-27FA-139A1E4D9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2D6AD-268F-417B-CE13-015D05F0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85094-512E-08AE-F80E-45A55C11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D1C2-AAD7-BB71-BBA2-0D608F92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0288-D351-968E-7E31-B953F8278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610BC-EF35-8E3F-056B-D072B29E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8B4AE-5663-7F3E-4899-05B6598DE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46CD5-CD1B-CE06-2F00-8BB8DB5D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8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2DF7-503D-CE8A-D9AD-A6675708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DFF72-BF00-4868-2848-93E630EBC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46D1F-703B-8B15-73D6-11CE15DD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637A8-CF17-BF75-70D8-ABB5FCBD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C3D-2E53-3A05-2B7F-E10C3A717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5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13DD-7A5C-6962-3BC4-A0A27BE93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1290-B37F-6A6A-946D-EA47F5E1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0D9C7-15BD-42ED-BBFD-31F70DFF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E24C1-8BBC-4C02-D476-E01F3B24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0D171-F716-FD88-DB6E-9F14A083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C5683-D1FF-BBCC-F513-5D1733AD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0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0B79-9522-9C30-1BE5-E3ED9E57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F1214-7D97-D461-1782-B89E2BC0C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B84FBE-79E0-C52E-F18F-FFDA8B37A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11429-405A-26D2-1BF6-B2C4CF3B3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958EF4-5E19-450D-F9B9-C5A32BAB82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BCBA6-2355-8B2B-FA66-8678B3A5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6C1ED-0760-E496-1FCC-DB031704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E5CC3-CE0D-1381-CE76-84B2CEC5E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B7626-54EC-E844-E8D0-A71AD3FE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D063B-7022-C783-B681-C4FA7227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CE2D6-8752-58E9-889A-08F2B27A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F9555-BD5F-E67B-E2F1-197D252E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7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824EE2-0589-A00C-8175-D73F122E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E36E9-8FD7-E5FB-D46C-6F5C30A8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BDD0B-6820-32D1-CB7C-CE272E1A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3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7116-C383-4B18-BDB4-22B36B82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92F6D-A99C-5D23-3B57-90438CE59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0A226-FC30-B108-DC54-576936B41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973F4-71F4-5AFB-E6DD-7C5F5BA8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35779-2DA7-6E08-22C3-46D62AD6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9903C-B5F4-4E4B-ABB2-8796D939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8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D262-DF42-7D4D-5D31-B7D4D06A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9F619-091B-124D-2C00-D96E71311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69312-C568-A0FC-9864-76C0F00DD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9E8C8-21FB-1F3F-A262-67790554B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825EC-27D6-8B39-EB51-09058067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35CDC-9D4F-D3EC-C880-F2AC12A5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5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818AE8-E516-A353-E3D1-87D9470F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759E4-C44A-0C88-93B2-F76A2BBE9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9269A-A363-A760-EC09-4731DEE02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F4A73-408F-4712-A7B2-D2035D7F075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D9A8A-14B0-AF3D-E32E-6AF9C34E9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D9A2-1E51-5C6A-5367-0E33825B1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9D0C-0771-4322-A8EC-639568A99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9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F15416-B749-FC79-DC78-B54AFFAA2F7B}"/>
              </a:ext>
            </a:extLst>
          </p:cNvPr>
          <p:cNvSpPr/>
          <p:nvPr/>
        </p:nvSpPr>
        <p:spPr>
          <a:xfrm>
            <a:off x="1391478" y="238539"/>
            <a:ext cx="9462052" cy="6374296"/>
          </a:xfrm>
          <a:prstGeom prst="rect">
            <a:avLst/>
          </a:prstGeom>
          <a:solidFill>
            <a:srgbClr val="E5E5E5"/>
          </a:solidFill>
          <a:ln w="3175">
            <a:solidFill>
              <a:srgbClr val="E5E5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B9960A-48DF-F58C-9090-B24AFCB909AF}"/>
              </a:ext>
            </a:extLst>
          </p:cNvPr>
          <p:cNvSpPr/>
          <p:nvPr/>
        </p:nvSpPr>
        <p:spPr>
          <a:xfrm>
            <a:off x="1802295" y="589721"/>
            <a:ext cx="8640418" cy="5671931"/>
          </a:xfrm>
          <a:prstGeom prst="rect">
            <a:avLst/>
          </a:prstGeom>
          <a:solidFill>
            <a:schemeClr val="bg1"/>
          </a:solidFill>
          <a:ln w="3175">
            <a:solidFill>
              <a:srgbClr val="E5E5E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77113-DB72-781D-D6DD-F6D0980E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6" y="1156209"/>
            <a:ext cx="8507896" cy="453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2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6F943E-3C77-D8C9-19F2-27D8452C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3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EE9CD7-3A54-80DA-29F6-A342A54B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46" y="237468"/>
            <a:ext cx="8033745" cy="54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1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94355-6133-5A23-5116-35099F8D7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72" y="0"/>
            <a:ext cx="1013205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84A88-1585-BE6E-48EB-FF0FF308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34" y="1259652"/>
            <a:ext cx="8132529" cy="43386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293630-AE62-07D9-49DB-6548F5CDF429}"/>
              </a:ext>
            </a:extLst>
          </p:cNvPr>
          <p:cNvSpPr/>
          <p:nvPr/>
        </p:nvSpPr>
        <p:spPr>
          <a:xfrm>
            <a:off x="6626087" y="5681912"/>
            <a:ext cx="1391478" cy="387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DCF326-307A-8939-9B4E-C92A9112AB94}"/>
              </a:ext>
            </a:extLst>
          </p:cNvPr>
          <p:cNvSpPr/>
          <p:nvPr/>
        </p:nvSpPr>
        <p:spPr>
          <a:xfrm>
            <a:off x="8958469" y="5698477"/>
            <a:ext cx="1391478" cy="564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AAD15-AD86-D535-F7B4-50C9721AC091}"/>
              </a:ext>
            </a:extLst>
          </p:cNvPr>
          <p:cNvSpPr/>
          <p:nvPr/>
        </p:nvSpPr>
        <p:spPr>
          <a:xfrm>
            <a:off x="2872740" y="5598348"/>
            <a:ext cx="6911340" cy="2842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5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544CDB-986B-E46F-2045-1D2FCA94E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2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C9E4FB-C9CE-BFAC-D789-1BDC82778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72" y="0"/>
            <a:ext cx="10132055" cy="6858000"/>
          </a:xfrm>
          <a:prstGeom prst="rect">
            <a:avLst/>
          </a:prstGeom>
        </p:spPr>
      </p:pic>
      <p:pic>
        <p:nvPicPr>
          <p:cNvPr id="1026" name="Picture 2" descr="Hard parameter sharing for Multi-Task Learning integrated in neural networks.">
            <a:extLst>
              <a:ext uri="{FF2B5EF4-FFF2-40B4-BE49-F238E27FC236}">
                <a16:creationId xmlns:a16="http://schemas.microsoft.com/office/drawing/2014/main" id="{E83AF08D-35A0-6857-C0EB-44347DBD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033" y="1455409"/>
            <a:ext cx="8493934" cy="394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398595-E49B-F89D-BDF3-B3F301D9BE76}"/>
              </a:ext>
            </a:extLst>
          </p:cNvPr>
          <p:cNvSpPr/>
          <p:nvPr/>
        </p:nvSpPr>
        <p:spPr>
          <a:xfrm>
            <a:off x="2835964" y="5402588"/>
            <a:ext cx="7507003" cy="839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6202D4-5734-0FBD-07C4-AABF4C6B8EC8}"/>
              </a:ext>
            </a:extLst>
          </p:cNvPr>
          <p:cNvSpPr/>
          <p:nvPr/>
        </p:nvSpPr>
        <p:spPr>
          <a:xfrm>
            <a:off x="2232990" y="1192696"/>
            <a:ext cx="7904923" cy="364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2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763CD-7728-DBE7-42AB-05554294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0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C12AC8-ADFF-5AD8-67ED-A5CAE4409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72" y="0"/>
            <a:ext cx="1013205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740A0-8BA6-D8DF-CE1F-105BDD6E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89" y="1312169"/>
            <a:ext cx="8530619" cy="42336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65B781-7B6C-7B07-BC0D-58B8A2CBF0CF}"/>
              </a:ext>
            </a:extLst>
          </p:cNvPr>
          <p:cNvSpPr/>
          <p:nvPr/>
        </p:nvSpPr>
        <p:spPr>
          <a:xfrm>
            <a:off x="2835964" y="5545831"/>
            <a:ext cx="7507003" cy="775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BA3575-28B4-9E52-DC6D-06A7C77B03DD}"/>
              </a:ext>
            </a:extLst>
          </p:cNvPr>
          <p:cNvSpPr/>
          <p:nvPr/>
        </p:nvSpPr>
        <p:spPr>
          <a:xfrm>
            <a:off x="2032379" y="1060378"/>
            <a:ext cx="1607169" cy="371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132838-D632-BA4A-FF38-868328632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083" y="5400675"/>
            <a:ext cx="1284226" cy="8798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19F90B-6437-0B5D-C1A9-E5F2E512195F}"/>
              </a:ext>
            </a:extLst>
          </p:cNvPr>
          <p:cNvSpPr/>
          <p:nvPr/>
        </p:nvSpPr>
        <p:spPr>
          <a:xfrm>
            <a:off x="8260452" y="1181717"/>
            <a:ext cx="1693173" cy="13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38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7F233C-48D8-569E-567A-3D06361E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24" y="0"/>
            <a:ext cx="10131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6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EC894-637F-F182-D7B9-5A2E1EF2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72" y="0"/>
            <a:ext cx="1013205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7D5786-531F-DF76-A804-9A7ADF6E9DA2}"/>
              </a:ext>
            </a:extLst>
          </p:cNvPr>
          <p:cNvSpPr/>
          <p:nvPr/>
        </p:nvSpPr>
        <p:spPr>
          <a:xfrm>
            <a:off x="8260452" y="1181717"/>
            <a:ext cx="1693173" cy="13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2DA957-59C3-1113-F0E3-8F07625CFB38}"/>
              </a:ext>
            </a:extLst>
          </p:cNvPr>
          <p:cNvSpPr/>
          <p:nvPr/>
        </p:nvSpPr>
        <p:spPr>
          <a:xfrm>
            <a:off x="1828799" y="1102117"/>
            <a:ext cx="8534400" cy="5127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6E1FCA-CA81-71AD-8602-C7EFDBD7AE55}"/>
              </a:ext>
            </a:extLst>
          </p:cNvPr>
          <p:cNvCxnSpPr>
            <a:cxnSpLocks/>
          </p:cNvCxnSpPr>
          <p:nvPr/>
        </p:nvCxnSpPr>
        <p:spPr>
          <a:xfrm>
            <a:off x="2343151" y="6107599"/>
            <a:ext cx="3143249" cy="0"/>
          </a:xfrm>
          <a:prstGeom prst="line">
            <a:avLst/>
          </a:prstGeom>
          <a:ln>
            <a:solidFill>
              <a:srgbClr val="414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CC621B-9A3A-F8E1-A7A6-56A56ECB6A4B}"/>
              </a:ext>
            </a:extLst>
          </p:cNvPr>
          <p:cNvGrpSpPr/>
          <p:nvPr/>
        </p:nvGrpSpPr>
        <p:grpSpPr>
          <a:xfrm>
            <a:off x="2332847" y="1096687"/>
            <a:ext cx="7137220" cy="5010912"/>
            <a:chOff x="2332847" y="1096687"/>
            <a:chExt cx="7137220" cy="501091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9F5632-6553-7B12-5DE8-9D644CF2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0836" y="1096687"/>
              <a:ext cx="2419231" cy="501091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3D4F65E-4725-1F3E-D6A0-EFD521C5C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2847" y="1099402"/>
              <a:ext cx="3191891" cy="5008197"/>
            </a:xfrm>
            <a:prstGeom prst="rect">
              <a:avLst/>
            </a:prstGeom>
          </p:spPr>
        </p:pic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3A2D4D11-D639-3EF0-6765-F109EE171A74}"/>
                </a:ext>
              </a:extLst>
            </p:cNvPr>
            <p:cNvSpPr/>
            <p:nvPr/>
          </p:nvSpPr>
          <p:spPr>
            <a:xfrm>
              <a:off x="5762174" y="3405384"/>
              <a:ext cx="1051225" cy="520700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rgbClr val="A5D9C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0" name="Picture 4" descr="Chatgpt logo transparent background. 22841114 PNG">
              <a:extLst>
                <a:ext uri="{FF2B5EF4-FFF2-40B4-BE49-F238E27FC236}">
                  <a16:creationId xmlns:a16="http://schemas.microsoft.com/office/drawing/2014/main" id="{A054E96F-81FB-C06F-EF28-8E5BDFE00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0883" y="2552700"/>
              <a:ext cx="789549" cy="79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8029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David Weng</dc:creator>
  <cp:lastModifiedBy>Anthony David Weng</cp:lastModifiedBy>
  <cp:revision>2</cp:revision>
  <dcterms:created xsi:type="dcterms:W3CDTF">2023-12-28T19:37:03Z</dcterms:created>
  <dcterms:modified xsi:type="dcterms:W3CDTF">2023-12-28T20:49:53Z</dcterms:modified>
</cp:coreProperties>
</file>